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38"/>
  </p:notesMasterIdLst>
  <p:sldIdLst>
    <p:sldId id="257" r:id="rId7"/>
    <p:sldId id="283" r:id="rId8"/>
    <p:sldId id="260" r:id="rId9"/>
    <p:sldId id="277" r:id="rId10"/>
    <p:sldId id="285" r:id="rId11"/>
    <p:sldId id="278" r:id="rId12"/>
    <p:sldId id="292" r:id="rId13"/>
    <p:sldId id="286" r:id="rId14"/>
    <p:sldId id="289" r:id="rId15"/>
    <p:sldId id="287" r:id="rId16"/>
    <p:sldId id="290" r:id="rId17"/>
    <p:sldId id="288" r:id="rId18"/>
    <p:sldId id="291" r:id="rId19"/>
    <p:sldId id="293" r:id="rId20"/>
    <p:sldId id="263" r:id="rId21"/>
    <p:sldId id="261" r:id="rId22"/>
    <p:sldId id="258" r:id="rId23"/>
    <p:sldId id="259" r:id="rId24"/>
    <p:sldId id="262" r:id="rId25"/>
    <p:sldId id="264" r:id="rId26"/>
    <p:sldId id="265" r:id="rId27"/>
    <p:sldId id="266" r:id="rId28"/>
    <p:sldId id="267" r:id="rId29"/>
    <p:sldId id="268" r:id="rId30"/>
    <p:sldId id="275" r:id="rId31"/>
    <p:sldId id="276" r:id="rId32"/>
    <p:sldId id="269" r:id="rId33"/>
    <p:sldId id="270" r:id="rId34"/>
    <p:sldId id="271" r:id="rId35"/>
    <p:sldId id="272" r:id="rId36"/>
    <p:sldId id="273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Open Sans" panose="020B060402020202020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5FED1-DD94-43C2-9B8B-95DE990994E2}" v="35" dt="2020-11-11T18:58:59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4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0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65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259080" y="136525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5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5.svg"/><Relationship Id="rId7" Type="http://schemas.openxmlformats.org/officeDocument/2006/relationships/image" Target="../media/image1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.sv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3.png"/><Relationship Id="rId17" Type="http://schemas.openxmlformats.org/officeDocument/2006/relationships/image" Target="../media/image61.sv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59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5.svg"/><Relationship Id="rId2" Type="http://schemas.openxmlformats.org/officeDocument/2006/relationships/image" Target="../media/image62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1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Accelerate .NET to Azure with GitHub Actions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Senior Product Marketing Manager</a:t>
            </a:r>
          </a:p>
        </p:txBody>
      </p:sp>
      <p:pic>
        <p:nvPicPr>
          <p:cNvPr id="11" name="Picture 10" descr="Shape, logo&#10;&#10;Description automatically generated">
            <a:extLst>
              <a:ext uri="{FF2B5EF4-FFF2-40B4-BE49-F238E27FC236}">
                <a16:creationId xmlns:a16="http://schemas.microsoft.com/office/drawing/2014/main" id="{FC988B87-A8CD-4112-9EC8-33B04C8BA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98" y="4898797"/>
            <a:ext cx="498929" cy="498929"/>
          </a:xfrm>
          <a:prstGeom prst="rect">
            <a:avLst/>
          </a:prstGeom>
        </p:spPr>
      </p:pic>
      <p:pic>
        <p:nvPicPr>
          <p:cNvPr id="1035" name="Picture 11" descr="See the source image">
            <a:extLst>
              <a:ext uri="{FF2B5EF4-FFF2-40B4-BE49-F238E27FC236}">
                <a16:creationId xmlns:a16="http://schemas.microsoft.com/office/drawing/2014/main" id="{361BCCE1-D03C-426F-A861-A2279847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ee the source image">
            <a:extLst>
              <a:ext uri="{FF2B5EF4-FFF2-40B4-BE49-F238E27FC236}">
                <a16:creationId xmlns:a16="http://schemas.microsoft.com/office/drawing/2014/main" id="{87E396CA-A419-47A2-B273-E7F0C83E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ee the source image">
            <a:extLst>
              <a:ext uri="{FF2B5EF4-FFF2-40B4-BE49-F238E27FC236}">
                <a16:creationId xmlns:a16="http://schemas.microsoft.com/office/drawing/2014/main" id="{30B82316-EF86-4EC4-9B20-5F6B0726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C417F-0963-4EF7-B657-A5C1AA18C5D7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Azure SWA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 don’t need a server</a:t>
            </a:r>
          </a:p>
          <a:p>
            <a:endParaRPr lang="en-US" dirty="0"/>
          </a:p>
          <a:p>
            <a:r>
              <a:rPr lang="en-US" dirty="0"/>
              <a:t>Building Blazor </a:t>
            </a:r>
            <a:r>
              <a:rPr lang="en-US" dirty="0" err="1"/>
              <a:t>WebAssembly</a:t>
            </a:r>
            <a:r>
              <a:rPr lang="en-US" dirty="0"/>
              <a:t> with or without an </a:t>
            </a:r>
            <a:r>
              <a:rPr lang="en-US" dirty="0" err="1"/>
              <a:t>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Automatic CI/CD Configured at App Creation</a:t>
            </a:r>
          </a:p>
          <a:p>
            <a:endParaRPr lang="en-US" dirty="0"/>
          </a:p>
          <a:p>
            <a:r>
              <a:rPr lang="en-US" dirty="0"/>
              <a:t>Free SSL Certs!!!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Azure SWA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To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Great solution to seamlessly configure CI/CD on your GitHub repos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Building and Deploying .NET Core Applications is painless with GitHub provided Workflows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Plethora of custom workflows including deployment to many Azure Services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Use GitHub Actions WHENEVER you want to deploy ASP.NET Core to Azure!!!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6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" y="696225"/>
            <a:ext cx="11628120" cy="66900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Visual Studio 2019 16.8 GA and 16.9 Preview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EAB810-E789-4F5A-AFE7-B9FCC620BD4C}"/>
              </a:ext>
            </a:extLst>
          </p:cNvPr>
          <p:cNvSpPr txBox="1">
            <a:spLocks/>
          </p:cNvSpPr>
          <p:nvPr/>
        </p:nvSpPr>
        <p:spPr>
          <a:xfrm>
            <a:off x="6096000" y="6152744"/>
            <a:ext cx="5654040" cy="669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B548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visualstudio.com/download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B548">
                    <a:lumMod val="60000"/>
                    <a:lumOff val="40000"/>
                  </a:srgbClr>
                </a:solidFill>
                <a:effectLst/>
                <a:uLnTx/>
                <a:uFillTx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B548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aka.ms/vs-preview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9A1F7-FDBC-446F-8BA8-1A16F24464E3}"/>
              </a:ext>
            </a:extLst>
          </p:cNvPr>
          <p:cNvSpPr txBox="1"/>
          <p:nvPr/>
        </p:nvSpPr>
        <p:spPr>
          <a:xfrm>
            <a:off x="248920" y="1809234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 environments in the cloud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F8F63-69D8-4893-BACE-3931EBC72B04}"/>
              </a:ext>
            </a:extLst>
          </p:cNvPr>
          <p:cNvSpPr txBox="1"/>
          <p:nvPr/>
        </p:nvSpPr>
        <p:spPr>
          <a:xfrm>
            <a:off x="5288280" y="1809234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productivity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E2B67-F0E5-40B5-AEAE-D17C7CF6540A}"/>
              </a:ext>
            </a:extLst>
          </p:cNvPr>
          <p:cNvSpPr txBox="1"/>
          <p:nvPr/>
        </p:nvSpPr>
        <p:spPr>
          <a:xfrm>
            <a:off x="248920" y="2954165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AI-assisted productivity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455FE-12D1-4D4F-885C-DD0711285738}"/>
              </a:ext>
            </a:extLst>
          </p:cNvPr>
          <p:cNvSpPr txBox="1"/>
          <p:nvPr/>
        </p:nvSpPr>
        <p:spPr>
          <a:xfrm>
            <a:off x="248920" y="4323930"/>
            <a:ext cx="3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CI/CD workflow </a:t>
            </a:r>
            <a:r>
              <a:rPr lang="en-US" sz="1800" baseline="30000">
                <a:solidFill>
                  <a:srgbClr val="FFC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Preview</a:t>
            </a:r>
            <a:endParaRPr lang="en-US" sz="1800">
              <a:solidFill>
                <a:srgbClr val="FFC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A80EB2-DED5-4B7E-A761-40BB53A1A808}"/>
              </a:ext>
            </a:extLst>
          </p:cNvPr>
          <p:cNvSpPr txBox="1"/>
          <p:nvPr/>
        </p:nvSpPr>
        <p:spPr>
          <a:xfrm>
            <a:off x="248920" y="5334897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workflows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7368F0-CE1E-4C6C-AA35-379343465DC0}"/>
              </a:ext>
            </a:extLst>
          </p:cNvPr>
          <p:cNvSpPr txBox="1"/>
          <p:nvPr/>
        </p:nvSpPr>
        <p:spPr>
          <a:xfrm>
            <a:off x="5321300" y="3055722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 diagnostics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0BFC9-BD07-4896-9272-AC42FD395E6A}"/>
              </a:ext>
            </a:extLst>
          </p:cNvPr>
          <p:cNvSpPr txBox="1"/>
          <p:nvPr/>
        </p:nvSpPr>
        <p:spPr>
          <a:xfrm>
            <a:off x="5321300" y="4494769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productivity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DCDDD8-4B20-4806-AE5F-9CD90A0837A0}"/>
              </a:ext>
            </a:extLst>
          </p:cNvPr>
          <p:cNvSpPr txBox="1"/>
          <p:nvPr/>
        </p:nvSpPr>
        <p:spPr>
          <a:xfrm>
            <a:off x="248920" y="2188230"/>
            <a:ext cx="441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Codespaces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available as a limited “preview” for ASP.NET Core, .NET Core and C++</a:t>
            </a:r>
            <a:endParaRPr lang="en-US" sz="1400" dirty="0">
              <a:solidFill>
                <a:schemeClr val="tx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EA192B-60DE-4D2A-B507-EA9B6FDD3DA7}"/>
              </a:ext>
            </a:extLst>
          </p:cNvPr>
          <p:cNvSpPr txBox="1"/>
          <p:nvPr/>
        </p:nvSpPr>
        <p:spPr>
          <a:xfrm>
            <a:off x="248920" y="3358290"/>
            <a:ext cx="44145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Completions: Get C# contextual suggestions for your own types, through custom models shared with your team</a:t>
            </a:r>
            <a:endParaRPr lang="en-US" sz="1400" dirty="0">
              <a:solidFill>
                <a:schemeClr val="tx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6CEF06-3BFB-435E-800A-E7DE96EDE9AE}"/>
              </a:ext>
            </a:extLst>
          </p:cNvPr>
          <p:cNvSpPr txBox="1"/>
          <p:nvPr/>
        </p:nvSpPr>
        <p:spPr>
          <a:xfrm>
            <a:off x="248920" y="4726470"/>
            <a:ext cx="441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 Actions workflow from within Visual Studio for your .NET Core apps</a:t>
            </a:r>
            <a:endParaRPr lang="en-US" sz="1400">
              <a:solidFill>
                <a:schemeClr val="tx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5F6AB-C670-4933-BEEE-2DB28812A802}"/>
              </a:ext>
            </a:extLst>
          </p:cNvPr>
          <p:cNvSpPr txBox="1"/>
          <p:nvPr/>
        </p:nvSpPr>
        <p:spPr>
          <a:xfrm>
            <a:off x="248919" y="5738636"/>
            <a:ext cx="4414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Easily execute your daily Git operations using the Git Changes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Browse and manage your Git repository and stop worrying about merge conflicts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3403B2-0705-483F-BD5A-0AB75EE17099}"/>
              </a:ext>
            </a:extLst>
          </p:cNvPr>
          <p:cNvSpPr txBox="1"/>
          <p:nvPr/>
        </p:nvSpPr>
        <p:spPr>
          <a:xfrm>
            <a:off x="5321300" y="2188230"/>
            <a:ext cx="5742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Roslyn analyzers are now included in the .NET 5.0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Code Style analyzers can now be enforced on build</a:t>
            </a:r>
            <a:r>
              <a:rPr lang="en-US" sz="1400" baseline="3000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baseline="30000">
                <a:solidFill>
                  <a:srgbClr val="FFC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Preview</a:t>
            </a:r>
            <a:endParaRPr lang="en-US" sz="1400" b="1">
              <a:solidFill>
                <a:srgbClr val="FFC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>
              <a:solidFill>
                <a:schemeClr val="tx1">
                  <a:lumMod val="8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4E6618-003C-4F3A-87AE-9C3EC9671088}"/>
              </a:ext>
            </a:extLst>
          </p:cNvPr>
          <p:cNvSpPr txBox="1"/>
          <p:nvPr/>
        </p:nvSpPr>
        <p:spPr>
          <a:xfrm>
            <a:off x="5321300" y="3497378"/>
            <a:ext cx="3695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Debugging with WSL 2 using the Linux distro of your choice</a:t>
            </a:r>
            <a:r>
              <a:rPr lang="en-US" sz="1400" baseline="30000" dirty="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baseline="30000" dirty="0">
                <a:solidFill>
                  <a:srgbClr val="FFC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Preview</a:t>
            </a:r>
            <a:endParaRPr lang="en-US" sz="1400" b="1" dirty="0">
              <a:solidFill>
                <a:srgbClr val="FFC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Debug managed Linux core dump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546B72-6F14-4CD7-BE55-1970C5C1A625}"/>
              </a:ext>
            </a:extLst>
          </p:cNvPr>
          <p:cNvSpPr txBox="1"/>
          <p:nvPr/>
        </p:nvSpPr>
        <p:spPr>
          <a:xfrm>
            <a:off x="5321300" y="4988080"/>
            <a:ext cx="369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Binding Failures diagnostic improvements</a:t>
            </a:r>
          </a:p>
        </p:txBody>
      </p:sp>
      <p:sp>
        <p:nvSpPr>
          <p:cNvPr id="18" name="Rectangle: Rounded Corners 4">
            <a:extLst>
              <a:ext uri="{FF2B5EF4-FFF2-40B4-BE49-F238E27FC236}">
                <a16:creationId xmlns:a16="http://schemas.microsoft.com/office/drawing/2014/main" id="{3342029B-D774-4FA2-8185-8BEC168E9CCE}"/>
              </a:ext>
            </a:extLst>
          </p:cNvPr>
          <p:cNvSpPr/>
          <p:nvPr/>
        </p:nvSpPr>
        <p:spPr bwMode="auto">
          <a:xfrm>
            <a:off x="259080" y="136525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</p:spTree>
    <p:extLst>
      <p:ext uri="{BB962C8B-B14F-4D97-AF65-F5344CB8AC3E}">
        <p14:creationId xmlns:p14="http://schemas.microsoft.com/office/powerpoint/2010/main" val="20794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5E-6 0.03842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https://isaacl.dev/actions-dotnet-azure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F4FCC-C00B-4FA2-B21C-A6C449EFA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83F1-D2D5-4E4C-8DDE-6DCD297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(well not really)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9909-5E4C-4451-87B3-D7799251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did we get apps to Production before that CI/CD thing?</a:t>
            </a:r>
          </a:p>
          <a:p>
            <a:endParaRPr lang="en-US" sz="2000" dirty="0"/>
          </a:p>
          <a:p>
            <a:r>
              <a:rPr lang="en-US" sz="2000" dirty="0"/>
              <a:t>Copy / Paste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FTP if you were fancy</a:t>
            </a:r>
          </a:p>
          <a:p>
            <a:endParaRPr lang="en-US" sz="2000" dirty="0"/>
          </a:p>
          <a:p>
            <a:r>
              <a:rPr lang="en-US" sz="2000" dirty="0"/>
              <a:t>Then tools started to show up (but not linked to Repo)</a:t>
            </a:r>
          </a:p>
          <a:p>
            <a:endParaRPr lang="en-US" sz="2000" dirty="0"/>
          </a:p>
          <a:p>
            <a:r>
              <a:rPr lang="en-US" sz="2000" dirty="0"/>
              <a:t>Finally complete CI/CD Tools!!! </a:t>
            </a:r>
          </a:p>
          <a:p>
            <a:endParaRPr lang="en-US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A941F5E-0A93-479D-A40A-75E77856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3" y="669890"/>
            <a:ext cx="5178300" cy="312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C0CCD6B-378B-4FD7-9028-C8DF5D3B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52" y="399851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ee the source image">
            <a:extLst>
              <a:ext uri="{FF2B5EF4-FFF2-40B4-BE49-F238E27FC236}">
                <a16:creationId xmlns:a16="http://schemas.microsoft.com/office/drawing/2014/main" id="{8AA39541-F2AD-49C5-AD23-6BF2D4B6E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980" y="3998510"/>
            <a:ext cx="66230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ee the source image">
            <a:extLst>
              <a:ext uri="{FF2B5EF4-FFF2-40B4-BE49-F238E27FC236}">
                <a16:creationId xmlns:a16="http://schemas.microsoft.com/office/drawing/2014/main" id="{60E2524A-0D83-47E9-B6A7-259149AC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095" y="5112074"/>
            <a:ext cx="2374817" cy="124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e the source image">
            <a:extLst>
              <a:ext uri="{FF2B5EF4-FFF2-40B4-BE49-F238E27FC236}">
                <a16:creationId xmlns:a16="http://schemas.microsoft.com/office/drawing/2014/main" id="{53BA01AA-430B-412E-8C97-35313633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91" y="4912910"/>
            <a:ext cx="2226365" cy="47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C7AEC87-8437-4F6C-8D02-FF01023CF50F}"/>
              </a:ext>
            </a:extLst>
          </p:cNvPr>
          <p:cNvSpPr/>
          <p:nvPr/>
        </p:nvSpPr>
        <p:spPr>
          <a:xfrm>
            <a:off x="9899352" y="4300330"/>
            <a:ext cx="662305" cy="2319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GitHub 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YAML-Powered Workflows linked to GitHub Repositories</a:t>
            </a:r>
          </a:p>
          <a:p>
            <a:endParaRPr lang="en-US" dirty="0"/>
          </a:p>
          <a:p>
            <a:r>
              <a:rPr lang="en-US" dirty="0"/>
              <a:t>Trigger Workflows with Webhook, Scheduled or Manual Events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GitHub-Hosted Runners pre-installed with tons of tools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Windows, Ubuntu or MacOS provided</a:t>
            </a:r>
          </a:p>
          <a:p>
            <a:endParaRPr lang="en-US" dirty="0"/>
          </a:p>
          <a:p>
            <a:r>
              <a:rPr lang="en-US" dirty="0"/>
              <a:t>Action Run logs available in GitHub Repo Portal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Community Marketplace of Actions and Workflows for nearly every need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8FFE-1C32-4498-A199-40811332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Starts with setup-dotnet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1553-CFE6-4EE8-BB85-9B6FE5474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Action to configure a dotnet cli environment</a:t>
            </a:r>
          </a:p>
          <a:p>
            <a:endParaRPr lang="en-US" dirty="0"/>
          </a:p>
          <a:p>
            <a:r>
              <a:rPr lang="en-US" dirty="0"/>
              <a:t>Ability to specialize specific version of .NET SDK (including previews)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Configure Environment to use Private Package Sources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Nuget</a:t>
            </a:r>
            <a:r>
              <a:rPr lang="en-US" dirty="0"/>
              <a:t>, GitHub Packages, Azure DevOps Artifacts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.NET Things in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Deploy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Azure App Service (obviously)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Functions</a:t>
            </a:r>
          </a:p>
          <a:p>
            <a:endParaRPr lang="en-US" dirty="0"/>
          </a:p>
          <a:p>
            <a:r>
              <a:rPr lang="en-US" dirty="0"/>
              <a:t>Azure Static Web Apps</a:t>
            </a:r>
          </a:p>
          <a:p>
            <a:endParaRPr lang="en-US" dirty="0"/>
          </a:p>
          <a:p>
            <a:r>
              <a:rPr lang="en-US" dirty="0"/>
              <a:t>Azure Kubernetes Service</a:t>
            </a:r>
          </a:p>
          <a:p>
            <a:endParaRPr lang="en-US" dirty="0"/>
          </a:p>
          <a:p>
            <a:r>
              <a:rPr lang="en-US" dirty="0"/>
              <a:t>Really Anywhere Else!!!</a:t>
            </a:r>
          </a:p>
        </p:txBody>
      </p:sp>
    </p:spTree>
    <p:extLst>
      <p:ext uri="{BB962C8B-B14F-4D97-AF65-F5344CB8AC3E}">
        <p14:creationId xmlns:p14="http://schemas.microsoft.com/office/powerpoint/2010/main" val="10328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App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Traditional Web Applications (Razor Pages, MVC, Web </a:t>
            </a:r>
            <a:r>
              <a:rPr lang="en-US" dirty="0" err="1"/>
              <a:t>Api</a:t>
            </a:r>
            <a:r>
              <a:rPr lang="en-US" dirty="0"/>
              <a:t>, SS Blazor)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Scalable Production Workloads (high performance or even dedicated environments)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When you need a little more control over environment configuration but don’t need the whole OS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Rich feature-set like Slots, VNET Support and Azure Active Directory Integration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Stateless Tasks (there are Durable Functions if state is needed)</a:t>
            </a:r>
          </a:p>
          <a:p>
            <a:endParaRPr lang="en-US" dirty="0"/>
          </a:p>
          <a:p>
            <a:r>
              <a:rPr lang="en-US" dirty="0"/>
              <a:t>App Infrastructure doesn’t matter</a:t>
            </a:r>
          </a:p>
          <a:p>
            <a:endParaRPr lang="en-US" dirty="0"/>
          </a:p>
          <a:p>
            <a:r>
              <a:rPr lang="en-US" dirty="0"/>
              <a:t>Event-driven architecture with triggers and bindings (non-Http things)</a:t>
            </a:r>
          </a:p>
          <a:p>
            <a:endParaRPr lang="en-US" dirty="0"/>
          </a:p>
          <a:p>
            <a:r>
              <a:rPr lang="en-US" dirty="0"/>
              <a:t>Extremely Cost Effective*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F73F96699104F98A070CDA46AA9A6" ma:contentTypeVersion="18" ma:contentTypeDescription="Create a new document." ma:contentTypeScope="" ma:versionID="cfe268e52f5cfcc384dcc8237541622e">
  <xsd:schema xmlns:xsd="http://www.w3.org/2001/XMLSchema" xmlns:xs="http://www.w3.org/2001/XMLSchema" xmlns:p="http://schemas.microsoft.com/office/2006/metadata/properties" xmlns:ns1="http://schemas.microsoft.com/sharepoint/v3" xmlns:ns2="48f7fbb9-72f0-42c7-9d89-a5dbd9cd33f9" xmlns:ns3="f25b280e-dfd6-4253-bae6-6001f8dbac98" targetNamespace="http://schemas.microsoft.com/office/2006/metadata/properties" ma:root="true" ma:fieldsID="4e7b42077c8f618f8f8e7c480512174f" ns1:_="" ns2:_="" ns3:_="">
    <xsd:import namespace="http://schemas.microsoft.com/sharepoint/v3"/>
    <xsd:import namespace="48f7fbb9-72f0-42c7-9d89-a5dbd9cd33f9"/>
    <xsd:import namespace="f25b280e-dfd6-4253-bae6-6001f8dbac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Number_x006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7fbb9-72f0-42c7-9d89-a5dbd9cd3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Number_x0060_" ma:index="25" nillable="true" ma:displayName="Number`" ma:format="Dropdown" ma:internalName="Number_x0060_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b280e-dfd6-4253-bae6-6001f8dbac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Number_x0060_ xmlns="48f7fbb9-72f0-42c7-9d89-a5dbd9cd33f9" xsi:nil="true"/>
    <MediaServiceKeyPoints xmlns="48f7fbb9-72f0-42c7-9d89-a5dbd9cd33f9" xsi:nil="true"/>
    <_ip_UnifiedCompliancePolicyProperties xmlns="http://schemas.microsoft.com/sharepoint/v3" xsi:nil="true"/>
    <_Flow_SignoffStatus xmlns="48f7fbb9-72f0-42c7-9d89-a5dbd9cd33f9" xsi:nil="true"/>
  </documentManagement>
</p:properties>
</file>

<file path=customXml/itemProps1.xml><?xml version="1.0" encoding="utf-8"?>
<ds:datastoreItem xmlns:ds="http://schemas.openxmlformats.org/officeDocument/2006/customXml" ds:itemID="{3FF5AA2D-8090-49EA-A7D0-FFC94C824B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C9C79-EB67-4B55-B820-1A46678C1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8f7fbb9-72f0-42c7-9d89-a5dbd9cd33f9"/>
    <ds:schemaRef ds:uri="f25b280e-dfd6-4253-bae6-6001f8dbac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65B73A-FF7B-4539-9229-D86570EA81EE}">
  <ds:schemaRefs>
    <ds:schemaRef ds:uri="http://purl.org/dc/terms/"/>
    <ds:schemaRef ds:uri="http://www.w3.org/XML/1998/namespace"/>
    <ds:schemaRef ds:uri="f25b280e-dfd6-4253-bae6-6001f8dbac98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48f7fbb9-72f0-42c7-9d89-a5dbd9cd33f9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588</Words>
  <Application>Microsoft Office PowerPoint</Application>
  <PresentationFormat>Widescreen</PresentationFormat>
  <Paragraphs>119</Paragraphs>
  <Slides>31</Slides>
  <Notes>2</Notes>
  <HiddenSlides>17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1_Office Theme</vt:lpstr>
      <vt:lpstr>3_Office Theme</vt:lpstr>
      <vt:lpstr>2_Office Theme</vt:lpstr>
      <vt:lpstr>Accelerate .NET to Azure with GitHub Actions</vt:lpstr>
      <vt:lpstr>In the Beginning (well not really)</vt:lpstr>
      <vt:lpstr>What is a GitHub Action?</vt:lpstr>
      <vt:lpstr>It All Starts with setup-dotnet</vt:lpstr>
      <vt:lpstr>Doing .NET Things in Actions</vt:lpstr>
      <vt:lpstr>Where Can I Deploy To?</vt:lpstr>
      <vt:lpstr>When to Deploy to App Service</vt:lpstr>
      <vt:lpstr>Deploy to App Service</vt:lpstr>
      <vt:lpstr>When to Deploy to Azure Functions</vt:lpstr>
      <vt:lpstr>Deploy to Azure Functions</vt:lpstr>
      <vt:lpstr>When to Deploy to Azure SWA</vt:lpstr>
      <vt:lpstr>Deploy to Azure SWA</vt:lpstr>
      <vt:lpstr>So To Summarize</vt:lpstr>
      <vt:lpstr>Visual Studio 2019 16.8 GA and 16.9 Preview</vt:lpstr>
      <vt:lpstr>Thanks for joining!</vt:lpstr>
      <vt:lpstr>Two columns of content</vt:lpstr>
      <vt:lpstr>Demo</vt:lpstr>
      <vt:lpstr>Code Sample</vt:lpstr>
      <vt:lpstr>Announcemnet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</cp:lastModifiedBy>
  <cp:revision>5</cp:revision>
  <dcterms:created xsi:type="dcterms:W3CDTF">2020-08-18T20:47:27Z</dcterms:created>
  <dcterms:modified xsi:type="dcterms:W3CDTF">2020-11-17T17:34:04Z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0x010100E30F73F96699104F98A070CDA46AA9A6</vt:lpwstr>
  </property>
</Properties>
</file>